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11520488" cy="6480175"/>
  <p:notesSz cx="6858000" cy="9144000"/>
  <p:defaultTextStyle>
    <a:defPPr>
      <a:defRPr lang="en-US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1978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00"/>
    <a:srgbClr val="DF636C"/>
    <a:srgbClr val="FFCC99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3"/>
    <p:restoredTop sz="91429"/>
  </p:normalViewPr>
  <p:slideViewPr>
    <p:cSldViewPr snapToGrid="0" showGuides="1">
      <p:cViewPr>
        <p:scale>
          <a:sx n="38" d="100"/>
          <a:sy n="38" d="100"/>
        </p:scale>
        <p:origin x="2056" y="392"/>
      </p:cViewPr>
      <p:guideLst>
        <p:guide orient="horz" pos="1978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1242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D2BA0A-E1EF-754C-BE71-73D0DDA154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2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974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481" y="2012951"/>
            <a:ext cx="9793526" cy="13890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550" y="3671888"/>
            <a:ext cx="8063389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199765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2274" y="258763"/>
            <a:ext cx="2592031" cy="55292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84" y="258763"/>
            <a:ext cx="7623712" cy="55292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513" y="4164013"/>
            <a:ext cx="9793526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9513" y="2746375"/>
            <a:ext cx="9793526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84" y="1511301"/>
            <a:ext cx="5107871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6435" y="1511301"/>
            <a:ext cx="5107871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84" y="1450975"/>
            <a:ext cx="5090411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84" y="2055813"/>
            <a:ext cx="5090411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2307" y="1450975"/>
            <a:ext cx="5091999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2307" y="2055813"/>
            <a:ext cx="5091999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84" y="258763"/>
            <a:ext cx="3790428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704" y="258763"/>
            <a:ext cx="6439601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84" y="1355725"/>
            <a:ext cx="3790428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702" y="4535489"/>
            <a:ext cx="6911023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702" y="579439"/>
            <a:ext cx="6911023" cy="388778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702" y="5072063"/>
            <a:ext cx="6911023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7962" cy="10810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263" y="1511300"/>
            <a:ext cx="10367962" cy="4276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6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7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9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7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2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5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3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5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3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142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</TotalTime>
  <Words>0</Words>
  <Application>Microsoft Macintosh PowerPoint</Application>
  <PresentationFormat>自定义</PresentationFormat>
  <Paragraphs>0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Calibri</vt:lpstr>
      <vt:lpstr>宋体</vt:lpstr>
      <vt:lpstr>微软雅黑</vt:lpstr>
      <vt:lpstr>Arial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322</cp:revision>
  <dcterms:created xsi:type="dcterms:W3CDTF">2016-10-14T01:15:00Z</dcterms:created>
  <dcterms:modified xsi:type="dcterms:W3CDTF">2016-11-25T09:40:42Z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2052-10.1.0.6065</vt:lpwstr>
  </property>
</Properties>
</file>